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289" r:id="rId17"/>
    <p:sldId id="291" r:id="rId18"/>
    <p:sldId id="294" r:id="rId19"/>
    <p:sldId id="295" r:id="rId20"/>
    <p:sldId id="300" r:id="rId21"/>
    <p:sldId id="301" r:id="rId22"/>
    <p:sldId id="302" r:id="rId23"/>
    <p:sldId id="303" r:id="rId24"/>
    <p:sldId id="262" r:id="rId25"/>
    <p:sldId id="287" r:id="rId26"/>
    <p:sldId id="292" r:id="rId27"/>
    <p:sldId id="304" r:id="rId28"/>
    <p:sldId id="263" r:id="rId29"/>
    <p:sldId id="288" r:id="rId30"/>
    <p:sldId id="305" r:id="rId31"/>
    <p:sldId id="273" r:id="rId32"/>
    <p:sldId id="274" r:id="rId33"/>
    <p:sldId id="27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86" d="100"/>
          <a:sy n="86" d="100"/>
        </p:scale>
        <p:origin x="629"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10-Mar-23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10-Mar-23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10-Mar-23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10-Mar-23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72</a:t>
            </a:r>
          </a:p>
          <a:p>
            <a:endParaRPr lang="en-US" sz="5100" b="1" dirty="0">
              <a:latin typeface="Times New Roman" panose="02020603050405020304" pitchFamily="18" charset="0"/>
              <a:cs typeface="Times New Roman" panose="02020603050405020304" pitchFamily="18" charset="0"/>
            </a:endParaRPr>
          </a:p>
          <a:p>
            <a:r>
              <a:rPr lang="en-US" sz="5100" b="1" dirty="0">
                <a:latin typeface="Times New Roman" panose="02020603050405020304" pitchFamily="18" charset="0"/>
                <a:cs typeface="Times New Roman" panose="02020603050405020304" pitchFamily="18" charset="0"/>
              </a:rPr>
              <a:t>Pushpdant Patil(229187)</a:t>
            </a:r>
          </a:p>
          <a:p>
            <a:r>
              <a:rPr lang="en-US" sz="5100" b="1" dirty="0">
                <a:latin typeface="Times New Roman" panose="02020603050405020304" pitchFamily="18" charset="0"/>
                <a:cs typeface="Times New Roman" panose="02020603050405020304" pitchFamily="18" charset="0"/>
              </a:rPr>
              <a:t>Shubham Gurav(229154)</a:t>
            </a:r>
          </a:p>
        </p:txBody>
      </p:sp>
    </p:spTree>
    <p:extLst>
      <p:ext uri="{BB962C8B-B14F-4D97-AF65-F5344CB8AC3E}">
        <p14:creationId xmlns:p14="http://schemas.microsoft.com/office/powerpoint/2010/main" val="16412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F542-29A5-481B-9308-EA63C80081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089A76B-8E45-1331-903D-E1C828189D9E}"/>
              </a:ext>
            </a:extLst>
          </p:cNvPr>
          <p:cNvPicPr>
            <a:picLocks noChangeAspect="1"/>
          </p:cNvPicPr>
          <p:nvPr/>
        </p:nvPicPr>
        <p:blipFill>
          <a:blip r:embed="rId2"/>
          <a:stretch>
            <a:fillRect/>
          </a:stretch>
        </p:blipFill>
        <p:spPr>
          <a:xfrm>
            <a:off x="-458729" y="0"/>
            <a:ext cx="12650729" cy="6729274"/>
          </a:xfrm>
          <a:prstGeom prst="rect">
            <a:avLst/>
          </a:prstGeom>
        </p:spPr>
      </p:pic>
    </p:spTree>
    <p:extLst>
      <p:ext uri="{BB962C8B-B14F-4D97-AF65-F5344CB8AC3E}">
        <p14:creationId xmlns:p14="http://schemas.microsoft.com/office/powerpoint/2010/main" val="124390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1FF-9A6A-4E6E-AA2B-68B3B7959E1F}"/>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C3EDB1CB-2161-CF39-3C82-4DBA6EB517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72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A05-4A39-46F4-9413-4285DD76F7F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295213F-CF9A-4E7D-7DAC-882117627604}"/>
              </a:ext>
            </a:extLst>
          </p:cNvPr>
          <p:cNvPicPr>
            <a:picLocks noChangeAspect="1"/>
          </p:cNvPicPr>
          <p:nvPr/>
        </p:nvPicPr>
        <p:blipFill>
          <a:blip r:embed="rId2"/>
          <a:stretch>
            <a:fillRect/>
          </a:stretch>
        </p:blipFill>
        <p:spPr>
          <a:xfrm>
            <a:off x="0" y="-1"/>
            <a:ext cx="12192000" cy="6968971"/>
          </a:xfrm>
          <a:prstGeom prst="rect">
            <a:avLst/>
          </a:prstGeom>
        </p:spPr>
      </p:pic>
    </p:spTree>
    <p:extLst>
      <p:ext uri="{BB962C8B-B14F-4D97-AF65-F5344CB8AC3E}">
        <p14:creationId xmlns:p14="http://schemas.microsoft.com/office/powerpoint/2010/main" val="124790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id="{947D0A17-7C35-46E6-96A4-56EF312C12A3}"/>
              </a:ext>
            </a:extLst>
          </p:cNvPr>
          <p:cNvSpPr>
            <a:spLocks noGrp="1"/>
          </p:cNvSpPr>
          <p:nvPr>
            <p:ph idx="1"/>
          </p:nvPr>
        </p:nvSpPr>
        <p:spPr>
          <a:xfrm>
            <a:off x="840997" y="1720850"/>
            <a:ext cx="8825659" cy="3416300"/>
          </a:xfrm>
        </p:spPr>
        <p:txBody>
          <a:bodyPr>
            <a:normAutofit lnSpcReduction="10000"/>
          </a:bodyPr>
          <a:lstStyle/>
          <a:p>
            <a:r>
              <a:rPr lang="en-US" dirty="0"/>
              <a:t>Login</a:t>
            </a:r>
          </a:p>
          <a:p>
            <a:r>
              <a:rPr lang="en-US" dirty="0"/>
              <a:t>Members</a:t>
            </a:r>
          </a:p>
          <a:p>
            <a:r>
              <a:rPr lang="en-US" dirty="0"/>
              <a:t>Trainers</a:t>
            </a:r>
          </a:p>
          <a:p>
            <a:r>
              <a:rPr lang="en-US" dirty="0"/>
              <a:t>Local-admin</a:t>
            </a:r>
          </a:p>
          <a:p>
            <a:r>
              <a:rPr lang="en-US" dirty="0"/>
              <a:t>Branches</a:t>
            </a:r>
          </a:p>
          <a:p>
            <a:r>
              <a:rPr lang="en-US" dirty="0"/>
              <a:t>Packages</a:t>
            </a:r>
          </a:p>
          <a:p>
            <a:r>
              <a:rPr lang="en-US" dirty="0"/>
              <a:t>Logout</a:t>
            </a:r>
          </a:p>
          <a:p>
            <a:endParaRPr lang="en-US" dirty="0"/>
          </a:p>
        </p:txBody>
      </p:sp>
      <p:pic>
        <p:nvPicPr>
          <p:cNvPr id="5" name="Picture 4">
            <a:extLst>
              <a:ext uri="{FF2B5EF4-FFF2-40B4-BE49-F238E27FC236}">
                <a16:creationId xmlns:a16="http://schemas.microsoft.com/office/drawing/2014/main" id="{0525C610-D708-46C0-86A1-71BB772CFFFB}"/>
              </a:ext>
            </a:extLst>
          </p:cNvPr>
          <p:cNvPicPr>
            <a:picLocks noChangeAspect="1"/>
          </p:cNvPicPr>
          <p:nvPr/>
        </p:nvPicPr>
        <p:blipFill>
          <a:blip r:embed="rId2"/>
          <a:stretch>
            <a:fillRect/>
          </a:stretch>
        </p:blipFill>
        <p:spPr>
          <a:xfrm>
            <a:off x="4909351" y="1495579"/>
            <a:ext cx="6128552" cy="4650911"/>
          </a:xfrm>
          <a:prstGeom prst="rect">
            <a:avLst/>
          </a:prstGeom>
        </p:spPr>
      </p:pic>
    </p:spTree>
    <p:extLst>
      <p:ext uri="{BB962C8B-B14F-4D97-AF65-F5344CB8AC3E}">
        <p14:creationId xmlns:p14="http://schemas.microsoft.com/office/powerpoint/2010/main" val="94118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E7C-065E-409B-92ED-488128D1B50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5B61563-77E3-B676-3F3B-8330BC3C059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86A3FA5-CC0D-217E-1271-C84E7EBCA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25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F382-D8CB-4261-8654-EDAA43373C0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7157A294-E146-24EE-1381-1EA84C4087F7}"/>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B66EFDF-595F-DC98-436B-27047444E1F7}"/>
              </a:ext>
            </a:extLst>
          </p:cNvPr>
          <p:cNvPicPr>
            <a:picLocks noChangeAspect="1"/>
          </p:cNvPicPr>
          <p:nvPr/>
        </p:nvPicPr>
        <p:blipFill>
          <a:blip r:embed="rId2"/>
          <a:stretch>
            <a:fillRect/>
          </a:stretch>
        </p:blipFill>
        <p:spPr>
          <a:xfrm>
            <a:off x="1" y="133165"/>
            <a:ext cx="5956916" cy="6125591"/>
          </a:xfrm>
          <a:prstGeom prst="rect">
            <a:avLst/>
          </a:prstGeom>
        </p:spPr>
      </p:pic>
      <p:pic>
        <p:nvPicPr>
          <p:cNvPr id="10" name="Picture 9">
            <a:extLst>
              <a:ext uri="{FF2B5EF4-FFF2-40B4-BE49-F238E27FC236}">
                <a16:creationId xmlns:a16="http://schemas.microsoft.com/office/drawing/2014/main" id="{8246796C-C88E-AF11-2765-A952F22B078A}"/>
              </a:ext>
            </a:extLst>
          </p:cNvPr>
          <p:cNvPicPr>
            <a:picLocks noChangeAspect="1"/>
          </p:cNvPicPr>
          <p:nvPr/>
        </p:nvPicPr>
        <p:blipFill>
          <a:blip r:embed="rId3"/>
          <a:stretch>
            <a:fillRect/>
          </a:stretch>
        </p:blipFill>
        <p:spPr>
          <a:xfrm>
            <a:off x="6096000" y="133165"/>
            <a:ext cx="6096000" cy="6205491"/>
          </a:xfrm>
          <a:prstGeom prst="rect">
            <a:avLst/>
          </a:prstGeom>
        </p:spPr>
      </p:pic>
    </p:spTree>
    <p:extLst>
      <p:ext uri="{BB962C8B-B14F-4D97-AF65-F5344CB8AC3E}">
        <p14:creationId xmlns:p14="http://schemas.microsoft.com/office/powerpoint/2010/main" val="63641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A04804AA-0A0A-13D7-3F56-215DF0D7194E}"/>
              </a:ext>
            </a:extLst>
          </p:cNvPr>
          <p:cNvPicPr>
            <a:picLocks noGrp="1" noChangeAspect="1"/>
          </p:cNvPicPr>
          <p:nvPr>
            <p:ph idx="1"/>
          </p:nvPr>
        </p:nvPicPr>
        <p:blipFill>
          <a:blip r:embed="rId2"/>
          <a:stretch>
            <a:fillRect/>
          </a:stretch>
        </p:blipFill>
        <p:spPr>
          <a:xfrm>
            <a:off x="6386281" y="1287778"/>
            <a:ext cx="5116744" cy="3829505"/>
          </a:xfrm>
        </p:spPr>
      </p:pic>
      <p:pic>
        <p:nvPicPr>
          <p:cNvPr id="8" name="Picture 7">
            <a:extLst>
              <a:ext uri="{FF2B5EF4-FFF2-40B4-BE49-F238E27FC236}">
                <a16:creationId xmlns:a16="http://schemas.microsoft.com/office/drawing/2014/main" id="{40A0B2B6-53FC-E97D-20E5-4016EE3492A7}"/>
              </a:ext>
            </a:extLst>
          </p:cNvPr>
          <p:cNvPicPr>
            <a:picLocks noChangeAspect="1"/>
          </p:cNvPicPr>
          <p:nvPr/>
        </p:nvPicPr>
        <p:blipFill>
          <a:blip r:embed="rId3"/>
          <a:stretch>
            <a:fillRect/>
          </a:stretch>
        </p:blipFill>
        <p:spPr>
          <a:xfrm>
            <a:off x="0" y="1287779"/>
            <a:ext cx="6205491" cy="3829505"/>
          </a:xfrm>
          <a:prstGeom prst="rect">
            <a:avLst/>
          </a:prstGeom>
        </p:spPr>
      </p:pic>
    </p:spTree>
    <p:extLst>
      <p:ext uri="{BB962C8B-B14F-4D97-AF65-F5344CB8AC3E}">
        <p14:creationId xmlns:p14="http://schemas.microsoft.com/office/powerpoint/2010/main" val="13459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id="{7AF6EFCB-3BA3-9D86-9E5D-41B2C569EEAD}"/>
              </a:ext>
            </a:extLst>
          </p:cNvPr>
          <p:cNvPicPr>
            <a:picLocks noGrp="1" noChangeAspect="1"/>
          </p:cNvPicPr>
          <p:nvPr>
            <p:ph idx="1"/>
          </p:nvPr>
        </p:nvPicPr>
        <p:blipFill>
          <a:blip r:embed="rId2"/>
          <a:stretch>
            <a:fillRect/>
          </a:stretch>
        </p:blipFill>
        <p:spPr>
          <a:xfrm>
            <a:off x="3440235" y="2138038"/>
            <a:ext cx="6817082" cy="3124200"/>
          </a:xfrm>
        </p:spPr>
      </p:pic>
    </p:spTree>
    <p:extLst>
      <p:ext uri="{BB962C8B-B14F-4D97-AF65-F5344CB8AC3E}">
        <p14:creationId xmlns:p14="http://schemas.microsoft.com/office/powerpoint/2010/main" val="193315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D96-6B93-4AA1-83C0-98160A72884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8BD967A-01C2-EDB3-CA40-EC9CEA171D6D}"/>
              </a:ext>
            </a:extLst>
          </p:cNvPr>
          <p:cNvPicPr>
            <a:picLocks noGrp="1" noChangeAspect="1"/>
          </p:cNvPicPr>
          <p:nvPr>
            <p:ph idx="1"/>
          </p:nvPr>
        </p:nvPicPr>
        <p:blipFill>
          <a:blip r:embed="rId2"/>
          <a:stretch>
            <a:fillRect/>
          </a:stretch>
        </p:blipFill>
        <p:spPr>
          <a:xfrm>
            <a:off x="15400" y="0"/>
            <a:ext cx="11703124" cy="6773662"/>
          </a:xfrm>
        </p:spPr>
      </p:pic>
    </p:spTree>
    <p:extLst>
      <p:ext uri="{BB962C8B-B14F-4D97-AF65-F5344CB8AC3E}">
        <p14:creationId xmlns:p14="http://schemas.microsoft.com/office/powerpoint/2010/main" val="10459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A2E8-E009-734E-407E-48C8CE166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DE993-2CD8-D22B-1295-84D8A5A5B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D5E9D7-1267-5BEF-1D76-30BE3EDE6B48}"/>
              </a:ext>
            </a:extLst>
          </p:cNvPr>
          <p:cNvPicPr>
            <a:picLocks noChangeAspect="1"/>
          </p:cNvPicPr>
          <p:nvPr/>
        </p:nvPicPr>
        <p:blipFill>
          <a:blip r:embed="rId2"/>
          <a:stretch>
            <a:fillRect/>
          </a:stretch>
        </p:blipFill>
        <p:spPr>
          <a:xfrm>
            <a:off x="102787" y="0"/>
            <a:ext cx="12089213" cy="6858000"/>
          </a:xfrm>
          <a:prstGeom prst="rect">
            <a:avLst/>
          </a:prstGeom>
        </p:spPr>
      </p:pic>
    </p:spTree>
    <p:extLst>
      <p:ext uri="{BB962C8B-B14F-4D97-AF65-F5344CB8AC3E}">
        <p14:creationId xmlns:p14="http://schemas.microsoft.com/office/powerpoint/2010/main" val="141739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B53C-1F6A-C874-22CC-982ABA6F3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100D0E-D21E-FC2A-BE08-16EAD01429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69528C-0259-28B6-D7B3-8A31BA986AF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6090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BE3B-1C58-D46D-D0EF-31A373B3D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66ACE-2A31-03AD-2C7B-5C23C3845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12DF7C-846A-8C46-7133-E55DD15619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528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203-A9C7-7FE5-229A-47BD12E6F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36D0D-B672-F643-1B03-3BBF4EE429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5C9CE3-3EB6-1157-ED9F-0761DF4405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823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A5E-6403-401F-B683-8740965EB7E1}"/>
              </a:ext>
            </a:extLst>
          </p:cNvPr>
          <p:cNvSpPr>
            <a:spLocks noGrp="1"/>
          </p:cNvSpPr>
          <p:nvPr>
            <p:ph type="title"/>
          </p:nvPr>
        </p:nvSpPr>
        <p:spPr>
          <a:xfrm>
            <a:off x="838200" y="365125"/>
            <a:ext cx="10515600" cy="824483"/>
          </a:xfrm>
        </p:spPr>
        <p:txBody>
          <a:bodyPr>
            <a:normAutofit/>
          </a:bodyPr>
          <a:lstStyle/>
          <a:p>
            <a:r>
              <a:rPr lang="en-US" dirty="0"/>
              <a:t>Trainer Role:</a:t>
            </a:r>
          </a:p>
        </p:txBody>
      </p:sp>
      <p:sp>
        <p:nvSpPr>
          <p:cNvPr id="3" name="Content Placeholder 2">
            <a:extLst>
              <a:ext uri="{FF2B5EF4-FFF2-40B4-BE49-F238E27FC236}">
                <a16:creationId xmlns:a16="http://schemas.microsoft.com/office/drawing/2014/main" id="{68615E37-1CB7-4A91-A586-CE942488B874}"/>
              </a:ext>
            </a:extLst>
          </p:cNvPr>
          <p:cNvSpPr>
            <a:spLocks noGrp="1"/>
          </p:cNvSpPr>
          <p:nvPr>
            <p:ph idx="1"/>
          </p:nvPr>
        </p:nvSpPr>
        <p:spPr>
          <a:xfrm>
            <a:off x="838200" y="1189608"/>
            <a:ext cx="10515600" cy="4987355"/>
          </a:xfrm>
        </p:spPr>
        <p:txBody>
          <a:bodyPr>
            <a:normAutofit/>
          </a:bodyPr>
          <a:lstStyle/>
          <a:p>
            <a:pPr marL="0" indent="0">
              <a:buNone/>
            </a:pPr>
            <a:endParaRPr lang="en-US" dirty="0"/>
          </a:p>
          <a:p>
            <a:r>
              <a:rPr lang="en-US" sz="2400" dirty="0"/>
              <a:t>Login</a:t>
            </a:r>
          </a:p>
          <a:p>
            <a:r>
              <a:rPr lang="en-US" sz="2400" dirty="0"/>
              <a:t>Trainers</a:t>
            </a:r>
          </a:p>
          <a:p>
            <a:r>
              <a:rPr lang="en-US" sz="2400" dirty="0"/>
              <a:t>Branches</a:t>
            </a:r>
          </a:p>
          <a:p>
            <a:r>
              <a:rPr lang="en-US" sz="2400" dirty="0"/>
              <a:t>Package</a:t>
            </a:r>
          </a:p>
          <a:p>
            <a:r>
              <a:rPr lang="en-US" sz="2400" dirty="0"/>
              <a:t>Profile</a:t>
            </a:r>
          </a:p>
          <a:p>
            <a:r>
              <a:rPr lang="en-US" sz="2400" dirty="0"/>
              <a:t>Logout				</a:t>
            </a:r>
          </a:p>
        </p:txBody>
      </p:sp>
      <p:pic>
        <p:nvPicPr>
          <p:cNvPr id="5" name="Picture 4">
            <a:extLst>
              <a:ext uri="{FF2B5EF4-FFF2-40B4-BE49-F238E27FC236}">
                <a16:creationId xmlns:a16="http://schemas.microsoft.com/office/drawing/2014/main" id="{FBB2320D-2FE7-B5D7-DFC5-0CD6C2DD1396}"/>
              </a:ext>
            </a:extLst>
          </p:cNvPr>
          <p:cNvPicPr>
            <a:picLocks noChangeAspect="1"/>
          </p:cNvPicPr>
          <p:nvPr/>
        </p:nvPicPr>
        <p:blipFill>
          <a:blip r:embed="rId2"/>
          <a:stretch>
            <a:fillRect/>
          </a:stretch>
        </p:blipFill>
        <p:spPr>
          <a:xfrm>
            <a:off x="3203688" y="2095130"/>
            <a:ext cx="7635947" cy="4145209"/>
          </a:xfrm>
          <a:prstGeom prst="rect">
            <a:avLst/>
          </a:prstGeom>
        </p:spPr>
      </p:pic>
    </p:spTree>
    <p:extLst>
      <p:ext uri="{BB962C8B-B14F-4D97-AF65-F5344CB8AC3E}">
        <p14:creationId xmlns:p14="http://schemas.microsoft.com/office/powerpoint/2010/main" val="3951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6022-52F1-451A-B1AA-757E5EA5E0B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032DC3FA-D21B-D465-4CDD-FA68D0E775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F86A804-A5BA-A29E-E9AA-8D115AE9E0B9}"/>
              </a:ext>
            </a:extLst>
          </p:cNvPr>
          <p:cNvPicPr>
            <a:picLocks noChangeAspect="1"/>
          </p:cNvPicPr>
          <p:nvPr/>
        </p:nvPicPr>
        <p:blipFill>
          <a:blip r:embed="rId2"/>
          <a:stretch>
            <a:fillRect/>
          </a:stretch>
        </p:blipFill>
        <p:spPr>
          <a:xfrm>
            <a:off x="0" y="0"/>
            <a:ext cx="11935184" cy="6858000"/>
          </a:xfrm>
          <a:prstGeom prst="rect">
            <a:avLst/>
          </a:prstGeom>
        </p:spPr>
      </p:pic>
    </p:spTree>
    <p:extLst>
      <p:ext uri="{BB962C8B-B14F-4D97-AF65-F5344CB8AC3E}">
        <p14:creationId xmlns:p14="http://schemas.microsoft.com/office/powerpoint/2010/main" val="386277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F2DC-1605-4528-8B10-5EA7B8C3D0A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D42592A-65EC-DEEC-9515-0B4FCA16CAE4}"/>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7FCD7811-6C4D-BFEC-B9DC-AB3FA708FE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241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77D-F8E3-4A53-D402-75C22B850FB5}"/>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CEFB33D3-18D9-7701-2758-09C0AE89BDA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CE9CB3-638B-4FD5-1478-FEE40A5166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515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CC95-256D-47BB-AEFE-402F5E85EFF8}"/>
              </a:ext>
            </a:extLst>
          </p:cNvPr>
          <p:cNvSpPr>
            <a:spLocks noGrp="1"/>
          </p:cNvSpPr>
          <p:nvPr>
            <p:ph type="title"/>
          </p:nvPr>
        </p:nvSpPr>
        <p:spPr>
          <a:xfrm>
            <a:off x="-604632" y="40110"/>
            <a:ext cx="10364451" cy="1596177"/>
          </a:xfrm>
        </p:spPr>
        <p:txBody>
          <a:bodyPr/>
          <a:lstStyle/>
          <a:p>
            <a:r>
              <a:rPr lang="en-US" dirty="0"/>
              <a:t>Member Role:</a:t>
            </a:r>
          </a:p>
        </p:txBody>
      </p:sp>
      <p:sp>
        <p:nvSpPr>
          <p:cNvPr id="3" name="Content Placeholder 2">
            <a:extLst>
              <a:ext uri="{FF2B5EF4-FFF2-40B4-BE49-F238E27FC236}">
                <a16:creationId xmlns:a16="http://schemas.microsoft.com/office/drawing/2014/main" id="{8C45DE15-10E9-4C23-8E91-D440D4CAF890}"/>
              </a:ext>
            </a:extLst>
          </p:cNvPr>
          <p:cNvSpPr>
            <a:spLocks noGrp="1"/>
          </p:cNvSpPr>
          <p:nvPr>
            <p:ph idx="1"/>
          </p:nvPr>
        </p:nvSpPr>
        <p:spPr>
          <a:xfrm>
            <a:off x="934160" y="1798157"/>
            <a:ext cx="8825659" cy="3416300"/>
          </a:xfrm>
        </p:spPr>
        <p:txBody>
          <a:bodyPr/>
          <a:lstStyle/>
          <a:p>
            <a:r>
              <a:rPr lang="en-US" dirty="0"/>
              <a:t>Login</a:t>
            </a:r>
          </a:p>
          <a:p>
            <a:r>
              <a:rPr lang="en-US" dirty="0"/>
              <a:t>Membership</a:t>
            </a:r>
          </a:p>
          <a:p>
            <a:r>
              <a:rPr lang="en-US" dirty="0"/>
              <a:t>Branches</a:t>
            </a:r>
          </a:p>
          <a:p>
            <a:r>
              <a:rPr lang="en-US" dirty="0"/>
              <a:t>Packages</a:t>
            </a:r>
          </a:p>
          <a:p>
            <a:r>
              <a:rPr lang="en-US" dirty="0"/>
              <a:t>Profile</a:t>
            </a:r>
          </a:p>
          <a:p>
            <a:r>
              <a:rPr lang="en-US" dirty="0"/>
              <a:t>Logout</a:t>
            </a:r>
          </a:p>
        </p:txBody>
      </p:sp>
      <p:pic>
        <p:nvPicPr>
          <p:cNvPr id="8" name="Picture 7">
            <a:extLst>
              <a:ext uri="{FF2B5EF4-FFF2-40B4-BE49-F238E27FC236}">
                <a16:creationId xmlns:a16="http://schemas.microsoft.com/office/drawing/2014/main" id="{E47B4C48-654F-A628-C0A3-73DC7397DE8A}"/>
              </a:ext>
            </a:extLst>
          </p:cNvPr>
          <p:cNvPicPr>
            <a:picLocks noChangeAspect="1"/>
          </p:cNvPicPr>
          <p:nvPr/>
        </p:nvPicPr>
        <p:blipFill>
          <a:blip r:embed="rId2"/>
          <a:stretch>
            <a:fillRect/>
          </a:stretch>
        </p:blipFill>
        <p:spPr>
          <a:xfrm>
            <a:off x="2902411" y="1935332"/>
            <a:ext cx="8762848" cy="4344818"/>
          </a:xfrm>
          <a:prstGeom prst="rect">
            <a:avLst/>
          </a:prstGeom>
        </p:spPr>
      </p:pic>
    </p:spTree>
    <p:extLst>
      <p:ext uri="{BB962C8B-B14F-4D97-AF65-F5344CB8AC3E}">
        <p14:creationId xmlns:p14="http://schemas.microsoft.com/office/powerpoint/2010/main" val="40859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58D9-0460-400E-95BC-D870B72CE4F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5EC8E73-C686-2BB9-4744-A994F5E0884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7E49152-1699-67DF-0B9C-78BF2AE59C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17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36AF-E796-56E7-3573-49D0ED1DF4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BB2464-1B7F-4F0B-5788-94D3BD4490E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DCA5CC8-121C-23D5-E2DD-CDCDA01DD2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5896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318</TotalTime>
  <Words>432</Words>
  <Application>Microsoft Office PowerPoint</Application>
  <PresentationFormat>Widescreen</PresentationFormat>
  <Paragraphs>65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PowerPoint Presentation</vt:lpstr>
      <vt:lpstr>PowerPoint Presentation</vt:lpstr>
      <vt:lpstr>PowerPoint Presentation</vt:lpstr>
      <vt:lpstr>Admin Role:</vt:lpstr>
      <vt:lpstr>PowerPoint Presentation</vt:lpstr>
      <vt:lpstr>PowerPoint Presentation</vt:lpstr>
      <vt:lpstr>PowerPoint Presentation</vt:lpstr>
      <vt:lpstr>Manager Role-</vt:lpstr>
      <vt:lpstr>PowerPoint Presentation</vt:lpstr>
      <vt:lpstr>PowerPoint Presentation</vt:lpstr>
      <vt:lpstr>PowerPoint Presentation</vt:lpstr>
      <vt:lpstr>PowerPoint Presentation</vt:lpstr>
      <vt:lpstr>PowerPoint Presentation</vt:lpstr>
      <vt:lpstr>Trainer Role:</vt:lpstr>
      <vt:lpstr>PowerPoint Presentation</vt:lpstr>
      <vt:lpstr>PowerPoint Presentation</vt:lpstr>
      <vt:lpstr>PowerPoint Presentation</vt:lpstr>
      <vt:lpstr>Member Role:</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pushpdantpatil14@gmail.com</cp:lastModifiedBy>
  <cp:revision>45</cp:revision>
  <dcterms:created xsi:type="dcterms:W3CDTF">2022-04-12T05:19:39Z</dcterms:created>
  <dcterms:modified xsi:type="dcterms:W3CDTF">2023-03-10T17:23:48Z</dcterms:modified>
</cp:coreProperties>
</file>